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46" r:id="rId5"/>
    <p:sldId id="447" r:id="rId6"/>
    <p:sldId id="449" r:id="rId7"/>
    <p:sldId id="415" r:id="rId8"/>
    <p:sldId id="455" r:id="rId9"/>
    <p:sldId id="456" r:id="rId10"/>
    <p:sldId id="486" r:id="rId11"/>
    <p:sldId id="487" r:id="rId12"/>
    <p:sldId id="489" r:id="rId13"/>
    <p:sldId id="490" r:id="rId14"/>
    <p:sldId id="491" r:id="rId15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47"/>
            <p14:sldId id="449"/>
            <p14:sldId id="415"/>
            <p14:sldId id="455"/>
            <p14:sldId id="456"/>
            <p14:sldId id="486"/>
            <p14:sldId id="487"/>
            <p14:sldId id="489"/>
            <p14:sldId id="490"/>
            <p14:sldId id="491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91095" autoAdjust="0"/>
  </p:normalViewPr>
  <p:slideViewPr>
    <p:cSldViewPr snapToGrid="0">
      <p:cViewPr varScale="1">
        <p:scale>
          <a:sx n="78" d="100"/>
          <a:sy n="78" d="100"/>
        </p:scale>
        <p:origin x="10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BED0AB57-780F-44D3-A3A2-0F32935667F0}"/>
    <pc:docChg chg="modSld">
      <pc:chgData name="Stijn Weijermars" userId="e364d0b9-009e-4116-b78a-a86aed516e71" providerId="ADAL" clId="{BED0AB57-780F-44D3-A3A2-0F32935667F0}" dt="2021-01-08T09:53:36.137" v="1" actId="14100"/>
      <pc:docMkLst>
        <pc:docMk/>
      </pc:docMkLst>
      <pc:sldChg chg="modSp mod">
        <pc:chgData name="Stijn Weijermars" userId="e364d0b9-009e-4116-b78a-a86aed516e71" providerId="ADAL" clId="{BED0AB57-780F-44D3-A3A2-0F32935667F0}" dt="2021-01-08T09:53:36.137" v="1" actId="14100"/>
        <pc:sldMkLst>
          <pc:docMk/>
          <pc:sldMk cId="1903112859" sldId="447"/>
        </pc:sldMkLst>
        <pc:spChg chg="mod">
          <ac:chgData name="Stijn Weijermars" userId="e364d0b9-009e-4116-b78a-a86aed516e71" providerId="ADAL" clId="{BED0AB57-780F-44D3-A3A2-0F32935667F0}" dt="2021-01-08T09:53:36.137" v="1" actId="14100"/>
          <ac:spMkLst>
            <pc:docMk/>
            <pc:sldMk cId="1903112859" sldId="447"/>
            <ac:spMk id="8" creationId="{46096AF6-1774-46CD-B51D-431F4C832ED9}"/>
          </ac:spMkLst>
        </pc:spChg>
        <pc:picChg chg="mod modCrop">
          <ac:chgData name="Stijn Weijermars" userId="e364d0b9-009e-4116-b78a-a86aed516e71" providerId="ADAL" clId="{BED0AB57-780F-44D3-A3A2-0F32935667F0}" dt="2021-01-08T09:53:29.246" v="0" actId="732"/>
          <ac:picMkLst>
            <pc:docMk/>
            <pc:sldMk cId="1903112859" sldId="447"/>
            <ac:picMk id="6" creationId="{7464C397-A6A6-43B6-9CE5-3828276041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8-1-2021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6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uildupskillsnl.anewspring.com/do?action=viewCatalo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latie-info.nl/soorten-isolat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2 </a:t>
            </a:r>
          </a:p>
          <a:p>
            <a:pPr marL="0" indent="0" algn="ctr">
              <a:buNone/>
            </a:pPr>
            <a:r>
              <a:rPr lang="nl-NL" dirty="0"/>
              <a:t>IBS Mijn Onderneming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43527-D0E4-469A-9F99-BED302E4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Inloggen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3D61C-2E61-49A0-B6C9-7B0B3087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172" y="1196753"/>
            <a:ext cx="8846773" cy="4929411"/>
          </a:xfrm>
        </p:spPr>
        <p:txBody>
          <a:bodyPr>
            <a:normAutofit/>
          </a:bodyPr>
          <a:lstStyle/>
          <a:p>
            <a:r>
              <a:rPr lang="nl-NL" sz="2400" dirty="0"/>
              <a:t>Stap 1: ga naar website: </a:t>
            </a:r>
            <a:r>
              <a:rPr lang="nl-NL" sz="1600" dirty="0">
                <a:hlinkClick r:id="rId2"/>
              </a:rPr>
              <a:t>https://buildupskillsnl.anewspring.com/do?action=viewCatalog</a:t>
            </a:r>
            <a:endParaRPr lang="nl-NL" sz="1600" dirty="0"/>
          </a:p>
          <a:p>
            <a:r>
              <a:rPr lang="nl-NL" sz="2400" dirty="0"/>
              <a:t>Stap 2: Selecteer de module Gevelisolatie met betimmering en vraag deze (gratis) aan.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Stap 3: Je ontvangt een bevestigingsmail</a:t>
            </a:r>
          </a:p>
          <a:p>
            <a:r>
              <a:rPr lang="nl-NL" sz="2400" dirty="0"/>
              <a:t>Stap 4: In je bevestigingsmail staat een link om een account aan te maken. Klik hierop en maak een account aan</a:t>
            </a:r>
            <a:r>
              <a:rPr lang="nl-NL" dirty="0"/>
              <a:t>.</a:t>
            </a:r>
          </a:p>
          <a:p>
            <a:r>
              <a:rPr lang="nl-NL" sz="2400" dirty="0"/>
              <a:t>Stap 5: Maak de module (lezen inhoud en maken vragen) Zorg dat je de inhoud kent (voor de kennistoets)</a:t>
            </a:r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395439-304E-43E3-9771-149CD3B43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60" y="2250535"/>
            <a:ext cx="3133616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40835-FD57-446D-82AE-89B13F61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onderdelen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B63BB8-2DE1-46F7-80CB-C9B25F1D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 er voor dat je uit de </a:t>
            </a:r>
            <a:r>
              <a:rPr lang="nl-NL" dirty="0" err="1"/>
              <a:t>build</a:t>
            </a:r>
            <a:r>
              <a:rPr lang="nl-NL" dirty="0"/>
              <a:t> up skills module in ieder geval de volgende onderdelen begrijpt en kunt toepassen:</a:t>
            </a:r>
          </a:p>
          <a:p>
            <a:pPr lvl="2"/>
            <a:r>
              <a:rPr lang="nl-NL" dirty="0"/>
              <a:t>Warmtestromen en transport</a:t>
            </a:r>
          </a:p>
          <a:p>
            <a:pPr lvl="2"/>
            <a:r>
              <a:rPr lang="nl-NL" dirty="0"/>
              <a:t>Condensatie</a:t>
            </a:r>
          </a:p>
          <a:p>
            <a:pPr lvl="2"/>
            <a:r>
              <a:rPr lang="nl-NL" dirty="0"/>
              <a:t>Koudebruggen</a:t>
            </a:r>
          </a:p>
          <a:p>
            <a:pPr lvl="2"/>
            <a:r>
              <a:rPr lang="nl-NL" dirty="0"/>
              <a:t>Luchtdichtheid</a:t>
            </a:r>
          </a:p>
          <a:p>
            <a:endParaRPr lang="nl-NL" dirty="0"/>
          </a:p>
          <a:p>
            <a:r>
              <a:rPr lang="nl-NL" dirty="0"/>
              <a:t>Kijk op de site </a:t>
            </a:r>
            <a:r>
              <a:rPr lang="nl-NL" dirty="0">
                <a:hlinkClick r:id="rId2"/>
              </a:rPr>
              <a:t>https://www.isolatie-info.nl/soorten-isolatie</a:t>
            </a:r>
            <a:r>
              <a:rPr lang="nl-NL" dirty="0"/>
              <a:t> om een indruk te krijgen van isolatiesoorten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8D073-EA8A-44BE-95AF-4AA65579F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Energiebesparingsplan! Opzet periode in hoofdlijnen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464C397-A6A6-43B6-9CE5-382827604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59" t="37454" r="39762" b="37772"/>
          <a:stretch/>
        </p:blipFill>
        <p:spPr>
          <a:xfrm>
            <a:off x="3480618" y="2334613"/>
            <a:ext cx="7691413" cy="2627085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46096AF6-1774-46CD-B51D-431F4C832ED9}"/>
              </a:ext>
            </a:extLst>
          </p:cNvPr>
          <p:cNvSpPr/>
          <p:nvPr/>
        </p:nvSpPr>
        <p:spPr>
          <a:xfrm>
            <a:off x="3264310" y="4061776"/>
            <a:ext cx="7799234" cy="4934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11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479C6C2-BE8D-4AE8-9486-912233657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2" t="24847" r="5043" b="25186"/>
          <a:stretch/>
        </p:blipFill>
        <p:spPr>
          <a:xfrm>
            <a:off x="1671234" y="879529"/>
            <a:ext cx="10725968" cy="4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BFEB35C-B555-4E3C-BBA1-DC4BF7A6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2" t="11959" r="6822" b="14106"/>
          <a:stretch/>
        </p:blipFill>
        <p:spPr>
          <a:xfrm>
            <a:off x="2193379" y="1139125"/>
            <a:ext cx="9998621" cy="571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8DB532E-9CC5-4711-8FDB-08C2BD891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3" t="10829" r="5423" b="20211"/>
          <a:stretch/>
        </p:blipFill>
        <p:spPr>
          <a:xfrm>
            <a:off x="2619214" y="542441"/>
            <a:ext cx="9572786" cy="507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7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2B3452-8266-480B-9BC1-3EFF4F2E3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4" t="20550" r="5678" b="40560"/>
          <a:stretch/>
        </p:blipFill>
        <p:spPr>
          <a:xfrm>
            <a:off x="1457619" y="914400"/>
            <a:ext cx="10734381" cy="32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FDA5032-BCC5-4483-9E19-A3C19260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6" t="21455" r="8094" b="16141"/>
          <a:stretch/>
        </p:blipFill>
        <p:spPr>
          <a:xfrm>
            <a:off x="2526224" y="743919"/>
            <a:ext cx="9411850" cy="4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7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48CCAD-384E-4166-97EC-EC0B98160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50" t="19735" r="6322" b="23040"/>
          <a:stretch/>
        </p:blipFill>
        <p:spPr>
          <a:xfrm>
            <a:off x="1805152" y="805912"/>
            <a:ext cx="10386848" cy="44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C8892-11D4-4ABA-8C0D-793466E9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(gevel) isolatie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472B5F-27FC-4020-98C9-74FE802F7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6" t="20325" r="53347" b="65883"/>
          <a:stretch/>
        </p:blipFill>
        <p:spPr>
          <a:xfrm>
            <a:off x="2340244" y="1756200"/>
            <a:ext cx="8501629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6280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E1970A-0FF1-4E0C-AD3D-69E50E932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11958</TotalTime>
  <Words>162</Words>
  <Application>Microsoft Office PowerPoint</Application>
  <PresentationFormat>Breedbeeld</PresentationFormat>
  <Paragraphs>22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Helicon thema</vt:lpstr>
      <vt:lpstr>PowerPoint-presentatie</vt:lpstr>
      <vt:lpstr>Energiebesparingsplan! Opzet periode in hoofdlijnen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(gevel) isolatie</vt:lpstr>
      <vt:lpstr>Inloggen</vt:lpstr>
      <vt:lpstr>Belangrijke onderdelen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134</cp:revision>
  <cp:lastPrinted>2017-09-07T09:56:36Z</cp:lastPrinted>
  <dcterms:created xsi:type="dcterms:W3CDTF">2015-02-09T20:38:33Z</dcterms:created>
  <dcterms:modified xsi:type="dcterms:W3CDTF">2021-01-08T09:53:55Z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